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4"/>
  </p:notesMasterIdLst>
  <p:handoutMasterIdLst>
    <p:handoutMasterId r:id="rId15"/>
  </p:handoutMasterIdLst>
  <p:sldIdLst>
    <p:sldId id="256" r:id="rId5"/>
    <p:sldId id="257" r:id="rId6"/>
    <p:sldId id="258" r:id="rId7"/>
    <p:sldId id="259" r:id="rId8"/>
    <p:sldId id="260" r:id="rId9"/>
    <p:sldId id="261" r:id="rId10"/>
    <p:sldId id="262" r:id="rId11"/>
    <p:sldId id="264"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p:cViewPr varScale="1">
        <p:scale>
          <a:sx n="88" d="100"/>
          <a:sy n="88" d="100"/>
        </p:scale>
        <p:origin x="210" y="57"/>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1/7/2023</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1/7/2023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1/7/2023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hyperlink" Target="mailto:shakirtdossa@gmail.com"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p:txBody>
          <a:bodyPr>
            <a:normAutofit/>
          </a:bodyPr>
          <a:lstStyle/>
          <a:p>
            <a:pPr algn="ctr"/>
            <a:r>
              <a:rPr lang="en-US" sz="5400" dirty="0">
                <a:latin typeface="Rockwell" panose="02060603020205020403" pitchFamily="18" charset="0"/>
              </a:rPr>
              <a:t>Diabetes Prediction app</a:t>
            </a:r>
          </a:p>
        </p:txBody>
      </p:sp>
      <p:sp>
        <p:nvSpPr>
          <p:cNvPr id="3" name="Subtitle 2">
            <a:extLst>
              <a:ext uri="{FF2B5EF4-FFF2-40B4-BE49-F238E27FC236}">
                <a16:creationId xmlns:a16="http://schemas.microsoft.com/office/drawing/2014/main" id="{2E78725B-6E40-4D82-B375-7831D81C29EE}"/>
              </a:ext>
            </a:extLst>
          </p:cNvPr>
          <p:cNvSpPr>
            <a:spLocks noGrp="1"/>
          </p:cNvSpPr>
          <p:nvPr>
            <p:ph type="subTitle" idx="1"/>
          </p:nvPr>
        </p:nvSpPr>
        <p:spPr/>
        <p:txBody>
          <a:bodyPr>
            <a:normAutofit/>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User manual</a:t>
            </a:r>
          </a:p>
          <a:p>
            <a:pPr algn="ctr"/>
            <a:r>
              <a:rPr lang="en-US" sz="2400" dirty="0">
                <a:latin typeface="Tahoma" panose="020B0604030504040204" pitchFamily="34" charset="0"/>
                <a:ea typeface="Tahoma" panose="020B0604030504040204" pitchFamily="34" charset="0"/>
                <a:cs typeface="Tahoma" panose="020B0604030504040204" pitchFamily="34" charset="0"/>
              </a:rPr>
              <a:t>By shakir dossa</a:t>
            </a:r>
          </a:p>
        </p:txBody>
      </p:sp>
    </p:spTree>
    <p:extLst>
      <p:ext uri="{BB962C8B-B14F-4D97-AF65-F5344CB8AC3E}">
        <p14:creationId xmlns:p14="http://schemas.microsoft.com/office/powerpoint/2010/main" val="1819359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3902A-F744-F273-806F-9E12328BD3BA}"/>
              </a:ext>
            </a:extLst>
          </p:cNvPr>
          <p:cNvSpPr>
            <a:spLocks noGrp="1"/>
          </p:cNvSpPr>
          <p:nvPr>
            <p:ph type="title"/>
          </p:nvPr>
        </p:nvSpPr>
        <p:spPr/>
        <p:txBody>
          <a:bodyPr/>
          <a:lstStyle/>
          <a:p>
            <a:r>
              <a:rPr lang="en-US" dirty="0"/>
              <a:t>contents</a:t>
            </a:r>
            <a:endParaRPr lang="en-AE" dirty="0"/>
          </a:p>
        </p:txBody>
      </p:sp>
      <p:sp>
        <p:nvSpPr>
          <p:cNvPr id="3" name="Content Placeholder 2">
            <a:extLst>
              <a:ext uri="{FF2B5EF4-FFF2-40B4-BE49-F238E27FC236}">
                <a16:creationId xmlns:a16="http://schemas.microsoft.com/office/drawing/2014/main" id="{80519605-274F-7984-662F-2FF1B7E354C7}"/>
              </a:ext>
            </a:extLst>
          </p:cNvPr>
          <p:cNvSpPr>
            <a:spLocks noGrp="1"/>
          </p:cNvSpPr>
          <p:nvPr>
            <p:ph idx="1"/>
          </p:nvPr>
        </p:nvSpPr>
        <p:spPr/>
        <p:txBody>
          <a:bodyPr>
            <a:normAutofit fontScale="92500" lnSpcReduction="10000"/>
          </a:bodyPr>
          <a:lstStyle/>
          <a:p>
            <a:r>
              <a:rPr lang="en-US" dirty="0"/>
              <a:t>Acknowledgments</a:t>
            </a:r>
          </a:p>
          <a:p>
            <a:r>
              <a:rPr lang="en-US" dirty="0"/>
              <a:t>About me</a:t>
            </a:r>
          </a:p>
          <a:p>
            <a:r>
              <a:rPr lang="en-US" dirty="0"/>
              <a:t>My Internship Journey</a:t>
            </a:r>
          </a:p>
          <a:p>
            <a:r>
              <a:rPr lang="en-US" dirty="0"/>
              <a:t>About the App</a:t>
            </a:r>
          </a:p>
          <a:p>
            <a:r>
              <a:rPr lang="en-US" dirty="0"/>
              <a:t>How to use it?</a:t>
            </a:r>
          </a:p>
          <a:p>
            <a:r>
              <a:rPr lang="en-US" dirty="0"/>
              <a:t>Contact Information</a:t>
            </a:r>
          </a:p>
          <a:p>
            <a:r>
              <a:rPr lang="en-US" dirty="0"/>
              <a:t>Thank you</a:t>
            </a:r>
            <a:endParaRPr lang="en-AE" dirty="0"/>
          </a:p>
        </p:txBody>
      </p:sp>
    </p:spTree>
    <p:extLst>
      <p:ext uri="{BB962C8B-B14F-4D97-AF65-F5344CB8AC3E}">
        <p14:creationId xmlns:p14="http://schemas.microsoft.com/office/powerpoint/2010/main" val="412211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F864E-28F2-FAB3-4B02-B551B28DE3DD}"/>
              </a:ext>
            </a:extLst>
          </p:cNvPr>
          <p:cNvSpPr>
            <a:spLocks noGrp="1"/>
          </p:cNvSpPr>
          <p:nvPr>
            <p:ph type="title"/>
          </p:nvPr>
        </p:nvSpPr>
        <p:spPr/>
        <p:txBody>
          <a:bodyPr/>
          <a:lstStyle/>
          <a:p>
            <a:r>
              <a:rPr lang="en-US" dirty="0"/>
              <a:t>Acknowledgments</a:t>
            </a:r>
            <a:endParaRPr lang="en-AE" dirty="0"/>
          </a:p>
        </p:txBody>
      </p:sp>
      <p:sp>
        <p:nvSpPr>
          <p:cNvPr id="3" name="Content Placeholder 2">
            <a:extLst>
              <a:ext uri="{FF2B5EF4-FFF2-40B4-BE49-F238E27FC236}">
                <a16:creationId xmlns:a16="http://schemas.microsoft.com/office/drawing/2014/main" id="{49B8EF98-582B-5C1F-3714-3C815ED368AA}"/>
              </a:ext>
            </a:extLst>
          </p:cNvPr>
          <p:cNvSpPr>
            <a:spLocks noGrp="1"/>
          </p:cNvSpPr>
          <p:nvPr>
            <p:ph idx="1"/>
          </p:nvPr>
        </p:nvSpPr>
        <p:spPr/>
        <p:txBody>
          <a:bodyPr/>
          <a:lstStyle/>
          <a:p>
            <a:r>
              <a:rPr lang="en-US" dirty="0"/>
              <a:t>First I want to thank </a:t>
            </a:r>
            <a:r>
              <a:rPr lang="en-US" dirty="0" err="1"/>
              <a:t>Mr</a:t>
            </a:r>
            <a:r>
              <a:rPr lang="en-US" dirty="0"/>
              <a:t> Ken for the amazing feedback he gave me which really assisted me in the making of my app. Secondly, I would like to thank my </a:t>
            </a:r>
            <a:r>
              <a:rPr lang="en-US" dirty="0" err="1"/>
              <a:t>Clevered</a:t>
            </a:r>
            <a:r>
              <a:rPr lang="en-US" dirty="0"/>
              <a:t> Mentors: </a:t>
            </a:r>
            <a:r>
              <a:rPr lang="en-US" dirty="0" err="1"/>
              <a:t>Mrs</a:t>
            </a:r>
            <a:r>
              <a:rPr lang="en-US" dirty="0"/>
              <a:t> Shivani and </a:t>
            </a:r>
            <a:r>
              <a:rPr lang="en-US" dirty="0" err="1"/>
              <a:t>Mrs</a:t>
            </a:r>
            <a:r>
              <a:rPr lang="en-US" dirty="0"/>
              <a:t> </a:t>
            </a:r>
            <a:r>
              <a:rPr lang="en-US" dirty="0" err="1"/>
              <a:t>Smita</a:t>
            </a:r>
            <a:r>
              <a:rPr lang="en-US" dirty="0"/>
              <a:t> you both have been really helpful in teaching and answering my questions, queries. Lastly, I would like to thank </a:t>
            </a:r>
            <a:r>
              <a:rPr lang="en-US" dirty="0" err="1"/>
              <a:t>Mr</a:t>
            </a:r>
            <a:r>
              <a:rPr lang="en-US" dirty="0"/>
              <a:t> Avishek Das who </a:t>
            </a:r>
            <a:r>
              <a:rPr lang="en-US" dirty="0" err="1"/>
              <a:t>hass</a:t>
            </a:r>
            <a:r>
              <a:rPr lang="en-US" dirty="0"/>
              <a:t> been my teacher for </a:t>
            </a:r>
            <a:r>
              <a:rPr lang="en-US" dirty="0" err="1"/>
              <a:t>Clevered</a:t>
            </a:r>
            <a:r>
              <a:rPr lang="en-US" dirty="0"/>
              <a:t> sessions and got me interested in coding.</a:t>
            </a:r>
            <a:endParaRPr lang="en-AE" dirty="0"/>
          </a:p>
        </p:txBody>
      </p:sp>
    </p:spTree>
    <p:extLst>
      <p:ext uri="{BB962C8B-B14F-4D97-AF65-F5344CB8AC3E}">
        <p14:creationId xmlns:p14="http://schemas.microsoft.com/office/powerpoint/2010/main" val="4213969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4245-7E60-659A-7D38-CC190733999D}"/>
              </a:ext>
            </a:extLst>
          </p:cNvPr>
          <p:cNvSpPr>
            <a:spLocks noGrp="1"/>
          </p:cNvSpPr>
          <p:nvPr>
            <p:ph type="title"/>
          </p:nvPr>
        </p:nvSpPr>
        <p:spPr/>
        <p:txBody>
          <a:bodyPr/>
          <a:lstStyle/>
          <a:p>
            <a:r>
              <a:rPr lang="en-US" dirty="0"/>
              <a:t>About ME…</a:t>
            </a:r>
            <a:endParaRPr lang="en-AE" dirty="0"/>
          </a:p>
        </p:txBody>
      </p:sp>
      <p:sp>
        <p:nvSpPr>
          <p:cNvPr id="3" name="Content Placeholder 2">
            <a:extLst>
              <a:ext uri="{FF2B5EF4-FFF2-40B4-BE49-F238E27FC236}">
                <a16:creationId xmlns:a16="http://schemas.microsoft.com/office/drawing/2014/main" id="{8197B403-90AA-1CA5-96F3-8C51A8C09D11}"/>
              </a:ext>
            </a:extLst>
          </p:cNvPr>
          <p:cNvSpPr>
            <a:spLocks noGrp="1"/>
          </p:cNvSpPr>
          <p:nvPr>
            <p:ph idx="1"/>
          </p:nvPr>
        </p:nvSpPr>
        <p:spPr>
          <a:xfrm>
            <a:off x="929140" y="1852158"/>
            <a:ext cx="5466217" cy="3541714"/>
          </a:xfrm>
        </p:spPr>
        <p:txBody>
          <a:bodyPr>
            <a:normAutofit fontScale="85000" lnSpcReduction="10000"/>
          </a:bodyPr>
          <a:lstStyle/>
          <a:p>
            <a:r>
              <a:rPr lang="en-US" dirty="0"/>
              <a:t>My name is Shakir Dossa, I am in grade 11 and study in Dubai. I love playing football in my spare time and when I can’t I also enjoy reading. I aspire to become a doctor in the future and hope to take along some helpful coding skills along with me. I have learned many python skills and am now learning how to use different and more advanced libraries. In the future I hope to learn more complex languages to further enhance my knowledge.</a:t>
            </a:r>
            <a:endParaRPr lang="en-AE" dirty="0"/>
          </a:p>
        </p:txBody>
      </p:sp>
      <p:pic>
        <p:nvPicPr>
          <p:cNvPr id="5" name="Picture 4">
            <a:extLst>
              <a:ext uri="{FF2B5EF4-FFF2-40B4-BE49-F238E27FC236}">
                <a16:creationId xmlns:a16="http://schemas.microsoft.com/office/drawing/2014/main" id="{F14690F0-C1CA-A9B4-050F-EF81EFC686B6}"/>
              </a:ext>
            </a:extLst>
          </p:cNvPr>
          <p:cNvPicPr>
            <a:picLocks noChangeAspect="1"/>
          </p:cNvPicPr>
          <p:nvPr/>
        </p:nvPicPr>
        <p:blipFill>
          <a:blip r:embed="rId2"/>
          <a:stretch>
            <a:fillRect/>
          </a:stretch>
        </p:blipFill>
        <p:spPr>
          <a:xfrm>
            <a:off x="7300004" y="930728"/>
            <a:ext cx="3747407" cy="4996543"/>
          </a:xfrm>
          <a:prstGeom prst="rect">
            <a:avLst/>
          </a:prstGeom>
        </p:spPr>
      </p:pic>
    </p:spTree>
    <p:extLst>
      <p:ext uri="{BB962C8B-B14F-4D97-AF65-F5344CB8AC3E}">
        <p14:creationId xmlns:p14="http://schemas.microsoft.com/office/powerpoint/2010/main" val="3648361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9CB02-72AD-17CC-046B-323F1B9B1837}"/>
              </a:ext>
            </a:extLst>
          </p:cNvPr>
          <p:cNvSpPr>
            <a:spLocks noGrp="1"/>
          </p:cNvSpPr>
          <p:nvPr>
            <p:ph type="title"/>
          </p:nvPr>
        </p:nvSpPr>
        <p:spPr/>
        <p:txBody>
          <a:bodyPr/>
          <a:lstStyle/>
          <a:p>
            <a:r>
              <a:rPr lang="en-US" dirty="0"/>
              <a:t>My internship journey</a:t>
            </a:r>
            <a:endParaRPr lang="en-AE" dirty="0"/>
          </a:p>
        </p:txBody>
      </p:sp>
      <p:sp>
        <p:nvSpPr>
          <p:cNvPr id="3" name="Content Placeholder 2">
            <a:extLst>
              <a:ext uri="{FF2B5EF4-FFF2-40B4-BE49-F238E27FC236}">
                <a16:creationId xmlns:a16="http://schemas.microsoft.com/office/drawing/2014/main" id="{DB849FFA-BC62-C232-42A5-0A2C878FEDED}"/>
              </a:ext>
            </a:extLst>
          </p:cNvPr>
          <p:cNvSpPr>
            <a:spLocks noGrp="1"/>
          </p:cNvSpPr>
          <p:nvPr>
            <p:ph idx="1"/>
          </p:nvPr>
        </p:nvSpPr>
        <p:spPr/>
        <p:txBody>
          <a:bodyPr/>
          <a:lstStyle/>
          <a:p>
            <a:r>
              <a:rPr lang="en-US" dirty="0"/>
              <a:t>It has been a delight meeting, receiving feedback from both </a:t>
            </a:r>
            <a:r>
              <a:rPr lang="en-US" dirty="0" err="1"/>
              <a:t>Mr</a:t>
            </a:r>
            <a:r>
              <a:rPr lang="en-US" dirty="0"/>
              <a:t> Ken and my mentors.</a:t>
            </a:r>
          </a:p>
          <a:p>
            <a:r>
              <a:rPr lang="en-US" dirty="0"/>
              <a:t>I have gotten three rockstar badges and have learned a lot about python</a:t>
            </a:r>
          </a:p>
          <a:p>
            <a:r>
              <a:rPr lang="en-US" dirty="0"/>
              <a:t>More recently I learned how to make a user interface using python for my diabetes prediction app.</a:t>
            </a:r>
            <a:endParaRPr lang="en-AE" dirty="0"/>
          </a:p>
        </p:txBody>
      </p:sp>
    </p:spTree>
    <p:extLst>
      <p:ext uri="{BB962C8B-B14F-4D97-AF65-F5344CB8AC3E}">
        <p14:creationId xmlns:p14="http://schemas.microsoft.com/office/powerpoint/2010/main" val="679162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9192B-59E2-6F26-A895-EF9E760006D9}"/>
              </a:ext>
            </a:extLst>
          </p:cNvPr>
          <p:cNvSpPr>
            <a:spLocks noGrp="1"/>
          </p:cNvSpPr>
          <p:nvPr>
            <p:ph type="title"/>
          </p:nvPr>
        </p:nvSpPr>
        <p:spPr/>
        <p:txBody>
          <a:bodyPr/>
          <a:lstStyle/>
          <a:p>
            <a:r>
              <a:rPr lang="en-US" dirty="0"/>
              <a:t>About app…</a:t>
            </a:r>
            <a:endParaRPr lang="en-AE" dirty="0"/>
          </a:p>
        </p:txBody>
      </p:sp>
      <p:sp>
        <p:nvSpPr>
          <p:cNvPr id="3" name="Content Placeholder 2">
            <a:extLst>
              <a:ext uri="{FF2B5EF4-FFF2-40B4-BE49-F238E27FC236}">
                <a16:creationId xmlns:a16="http://schemas.microsoft.com/office/drawing/2014/main" id="{A1560B4B-6851-28DE-AD05-5C24840EFB8D}"/>
              </a:ext>
            </a:extLst>
          </p:cNvPr>
          <p:cNvSpPr>
            <a:spLocks noGrp="1"/>
          </p:cNvSpPr>
          <p:nvPr>
            <p:ph idx="1"/>
          </p:nvPr>
        </p:nvSpPr>
        <p:spPr/>
        <p:txBody>
          <a:bodyPr/>
          <a:lstStyle/>
          <a:p>
            <a:pPr marL="0" indent="0">
              <a:buNone/>
            </a:pPr>
            <a:r>
              <a:rPr lang="en-US" dirty="0"/>
              <a:t>The app has the user input certain values of medicinal information such as insulin levels, glucose levels and blood pressure. From these it determines whether you have or don’t have diabetes. If you do it recommends a diet plan for the user to help assist in recovering from diabetes. If it doesn’t think the user has diabetes but has abnormal levels of a certain input then it would recommend a different treatment plan.	</a:t>
            </a:r>
            <a:endParaRPr lang="en-AE" dirty="0"/>
          </a:p>
        </p:txBody>
      </p:sp>
    </p:spTree>
    <p:extLst>
      <p:ext uri="{BB962C8B-B14F-4D97-AF65-F5344CB8AC3E}">
        <p14:creationId xmlns:p14="http://schemas.microsoft.com/office/powerpoint/2010/main" val="2272517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04C2C-9E98-915B-F521-3A497138031D}"/>
              </a:ext>
            </a:extLst>
          </p:cNvPr>
          <p:cNvSpPr>
            <a:spLocks noGrp="1"/>
          </p:cNvSpPr>
          <p:nvPr>
            <p:ph type="title"/>
          </p:nvPr>
        </p:nvSpPr>
        <p:spPr/>
        <p:txBody>
          <a:bodyPr/>
          <a:lstStyle/>
          <a:p>
            <a:r>
              <a:rPr lang="en-US" dirty="0"/>
              <a:t>How to use it</a:t>
            </a:r>
            <a:endParaRPr lang="en-AE" dirty="0"/>
          </a:p>
        </p:txBody>
      </p:sp>
      <p:pic>
        <p:nvPicPr>
          <p:cNvPr id="5" name="Content Placeholder 4">
            <a:extLst>
              <a:ext uri="{FF2B5EF4-FFF2-40B4-BE49-F238E27FC236}">
                <a16:creationId xmlns:a16="http://schemas.microsoft.com/office/drawing/2014/main" id="{EC55938D-25AF-3E4A-43D1-BD14A5B7B15B}"/>
              </a:ext>
            </a:extLst>
          </p:cNvPr>
          <p:cNvPicPr>
            <a:picLocks noGrp="1" noChangeAspect="1"/>
          </p:cNvPicPr>
          <p:nvPr>
            <p:ph idx="1"/>
          </p:nvPr>
        </p:nvPicPr>
        <p:blipFill rotWithShape="1">
          <a:blip r:embed="rId2"/>
          <a:srcRect l="40036"/>
          <a:stretch/>
        </p:blipFill>
        <p:spPr>
          <a:xfrm>
            <a:off x="410652" y="1748617"/>
            <a:ext cx="3890555" cy="2433031"/>
          </a:xfrm>
        </p:spPr>
      </p:pic>
      <p:pic>
        <p:nvPicPr>
          <p:cNvPr id="7" name="Picture 6">
            <a:extLst>
              <a:ext uri="{FF2B5EF4-FFF2-40B4-BE49-F238E27FC236}">
                <a16:creationId xmlns:a16="http://schemas.microsoft.com/office/drawing/2014/main" id="{A6098DB8-0DC9-8BD3-2847-A556AF49A4FF}"/>
              </a:ext>
            </a:extLst>
          </p:cNvPr>
          <p:cNvPicPr>
            <a:picLocks noChangeAspect="1"/>
          </p:cNvPicPr>
          <p:nvPr/>
        </p:nvPicPr>
        <p:blipFill rotWithShape="1">
          <a:blip r:embed="rId3"/>
          <a:srcRect l="39911"/>
          <a:stretch/>
        </p:blipFill>
        <p:spPr>
          <a:xfrm>
            <a:off x="4310245" y="1769107"/>
            <a:ext cx="3890554" cy="2427983"/>
          </a:xfrm>
          <a:prstGeom prst="rect">
            <a:avLst/>
          </a:prstGeom>
        </p:spPr>
      </p:pic>
      <p:pic>
        <p:nvPicPr>
          <p:cNvPr id="9" name="Picture 8">
            <a:extLst>
              <a:ext uri="{FF2B5EF4-FFF2-40B4-BE49-F238E27FC236}">
                <a16:creationId xmlns:a16="http://schemas.microsoft.com/office/drawing/2014/main" id="{FFA1EF90-7558-5A81-A783-4D85720E93CA}"/>
              </a:ext>
            </a:extLst>
          </p:cNvPr>
          <p:cNvPicPr>
            <a:picLocks noChangeAspect="1"/>
          </p:cNvPicPr>
          <p:nvPr/>
        </p:nvPicPr>
        <p:blipFill rotWithShape="1">
          <a:blip r:embed="rId4"/>
          <a:srcRect l="39964"/>
          <a:stretch/>
        </p:blipFill>
        <p:spPr>
          <a:xfrm>
            <a:off x="8200799" y="1769107"/>
            <a:ext cx="3890554" cy="2427982"/>
          </a:xfrm>
          <a:prstGeom prst="rect">
            <a:avLst/>
          </a:prstGeom>
        </p:spPr>
      </p:pic>
      <p:pic>
        <p:nvPicPr>
          <p:cNvPr id="11" name="Picture 10">
            <a:extLst>
              <a:ext uri="{FF2B5EF4-FFF2-40B4-BE49-F238E27FC236}">
                <a16:creationId xmlns:a16="http://schemas.microsoft.com/office/drawing/2014/main" id="{BD9D9D58-FBAB-658E-5547-BF666C21B7AB}"/>
              </a:ext>
            </a:extLst>
          </p:cNvPr>
          <p:cNvPicPr>
            <a:picLocks noChangeAspect="1"/>
          </p:cNvPicPr>
          <p:nvPr/>
        </p:nvPicPr>
        <p:blipFill rotWithShape="1">
          <a:blip r:embed="rId5"/>
          <a:srcRect l="40232"/>
          <a:stretch/>
        </p:blipFill>
        <p:spPr>
          <a:xfrm>
            <a:off x="2364378" y="4197090"/>
            <a:ext cx="4008118" cy="2514804"/>
          </a:xfrm>
          <a:prstGeom prst="rect">
            <a:avLst/>
          </a:prstGeom>
        </p:spPr>
      </p:pic>
      <p:sp>
        <p:nvSpPr>
          <p:cNvPr id="8" name="TextBox 7">
            <a:extLst>
              <a:ext uri="{FF2B5EF4-FFF2-40B4-BE49-F238E27FC236}">
                <a16:creationId xmlns:a16="http://schemas.microsoft.com/office/drawing/2014/main" id="{A1B5DCB0-8D59-9DE0-6C36-68D68B89FC29}"/>
              </a:ext>
            </a:extLst>
          </p:cNvPr>
          <p:cNvSpPr txBox="1"/>
          <p:nvPr/>
        </p:nvSpPr>
        <p:spPr>
          <a:xfrm>
            <a:off x="5052062" y="2606017"/>
            <a:ext cx="1905073" cy="369332"/>
          </a:xfrm>
          <a:prstGeom prst="rect">
            <a:avLst/>
          </a:prstGeom>
          <a:noFill/>
        </p:spPr>
        <p:txBody>
          <a:bodyPr wrap="none" rtlCol="0">
            <a:spAutoFit/>
          </a:bodyPr>
          <a:lstStyle/>
          <a:p>
            <a:r>
              <a:rPr lang="en-US" dirty="0">
                <a:solidFill>
                  <a:schemeClr val="bg1"/>
                </a:solidFill>
              </a:rPr>
              <a:t>Enter integer value</a:t>
            </a:r>
            <a:endParaRPr lang="en-AE" dirty="0">
              <a:solidFill>
                <a:schemeClr val="bg1"/>
              </a:solidFill>
            </a:endParaRPr>
          </a:p>
        </p:txBody>
      </p:sp>
      <p:sp>
        <p:nvSpPr>
          <p:cNvPr id="10" name="TextBox 9">
            <a:extLst>
              <a:ext uri="{FF2B5EF4-FFF2-40B4-BE49-F238E27FC236}">
                <a16:creationId xmlns:a16="http://schemas.microsoft.com/office/drawing/2014/main" id="{824CEFD1-9528-731A-7640-05B9EE5F4FC2}"/>
              </a:ext>
            </a:extLst>
          </p:cNvPr>
          <p:cNvSpPr txBox="1"/>
          <p:nvPr/>
        </p:nvSpPr>
        <p:spPr>
          <a:xfrm>
            <a:off x="3484944" y="4978347"/>
            <a:ext cx="1905073" cy="369332"/>
          </a:xfrm>
          <a:prstGeom prst="rect">
            <a:avLst/>
          </a:prstGeom>
          <a:noFill/>
        </p:spPr>
        <p:txBody>
          <a:bodyPr wrap="none" rtlCol="0">
            <a:spAutoFit/>
          </a:bodyPr>
          <a:lstStyle/>
          <a:p>
            <a:r>
              <a:rPr lang="en-US" dirty="0">
                <a:solidFill>
                  <a:schemeClr val="bg1"/>
                </a:solidFill>
              </a:rPr>
              <a:t>Enter integer value</a:t>
            </a:r>
            <a:endParaRPr lang="en-AE" dirty="0">
              <a:solidFill>
                <a:schemeClr val="bg1"/>
              </a:solidFill>
            </a:endParaRPr>
          </a:p>
        </p:txBody>
      </p:sp>
      <p:sp>
        <p:nvSpPr>
          <p:cNvPr id="12" name="TextBox 11">
            <a:extLst>
              <a:ext uri="{FF2B5EF4-FFF2-40B4-BE49-F238E27FC236}">
                <a16:creationId xmlns:a16="http://schemas.microsoft.com/office/drawing/2014/main" id="{DBBB6C9F-4DBA-6BD0-A8D9-7304F9A349CB}"/>
              </a:ext>
            </a:extLst>
          </p:cNvPr>
          <p:cNvSpPr txBox="1"/>
          <p:nvPr/>
        </p:nvSpPr>
        <p:spPr>
          <a:xfrm>
            <a:off x="1318686" y="2492738"/>
            <a:ext cx="1905073" cy="369332"/>
          </a:xfrm>
          <a:prstGeom prst="rect">
            <a:avLst/>
          </a:prstGeom>
          <a:noFill/>
        </p:spPr>
        <p:txBody>
          <a:bodyPr wrap="none" rtlCol="0">
            <a:spAutoFit/>
          </a:bodyPr>
          <a:lstStyle/>
          <a:p>
            <a:r>
              <a:rPr lang="en-US" dirty="0">
                <a:solidFill>
                  <a:schemeClr val="bg1"/>
                </a:solidFill>
              </a:rPr>
              <a:t>Enter integer value</a:t>
            </a:r>
            <a:endParaRPr lang="en-AE" dirty="0">
              <a:solidFill>
                <a:schemeClr val="bg1"/>
              </a:solidFill>
            </a:endParaRPr>
          </a:p>
        </p:txBody>
      </p:sp>
      <p:sp>
        <p:nvSpPr>
          <p:cNvPr id="14" name="TextBox 13">
            <a:extLst>
              <a:ext uri="{FF2B5EF4-FFF2-40B4-BE49-F238E27FC236}">
                <a16:creationId xmlns:a16="http://schemas.microsoft.com/office/drawing/2014/main" id="{E34EDBEF-141D-91DA-2CA1-823D8E8E5A3F}"/>
              </a:ext>
            </a:extLst>
          </p:cNvPr>
          <p:cNvSpPr txBox="1"/>
          <p:nvPr/>
        </p:nvSpPr>
        <p:spPr>
          <a:xfrm>
            <a:off x="9193539" y="2502751"/>
            <a:ext cx="1905073" cy="369332"/>
          </a:xfrm>
          <a:prstGeom prst="rect">
            <a:avLst/>
          </a:prstGeom>
          <a:noFill/>
        </p:spPr>
        <p:txBody>
          <a:bodyPr wrap="none" rtlCol="0">
            <a:spAutoFit/>
          </a:bodyPr>
          <a:lstStyle/>
          <a:p>
            <a:r>
              <a:rPr lang="en-US" dirty="0">
                <a:solidFill>
                  <a:schemeClr val="bg1"/>
                </a:solidFill>
              </a:rPr>
              <a:t>Enter integer value</a:t>
            </a:r>
            <a:endParaRPr lang="en-AE" dirty="0">
              <a:solidFill>
                <a:schemeClr val="bg1"/>
              </a:solidFill>
            </a:endParaRPr>
          </a:p>
        </p:txBody>
      </p:sp>
      <p:pic>
        <p:nvPicPr>
          <p:cNvPr id="17" name="Picture 16">
            <a:extLst>
              <a:ext uri="{FF2B5EF4-FFF2-40B4-BE49-F238E27FC236}">
                <a16:creationId xmlns:a16="http://schemas.microsoft.com/office/drawing/2014/main" id="{377019B3-CC2D-CFFD-5779-A214D1B8F72D}"/>
              </a:ext>
            </a:extLst>
          </p:cNvPr>
          <p:cNvPicPr>
            <a:picLocks noChangeAspect="1"/>
          </p:cNvPicPr>
          <p:nvPr/>
        </p:nvPicPr>
        <p:blipFill rotWithShape="1">
          <a:blip r:embed="rId6"/>
          <a:srcRect l="40000"/>
          <a:stretch/>
        </p:blipFill>
        <p:spPr>
          <a:xfrm>
            <a:off x="6372496" y="4197089"/>
            <a:ext cx="4496890" cy="2470411"/>
          </a:xfrm>
          <a:prstGeom prst="rect">
            <a:avLst/>
          </a:prstGeom>
        </p:spPr>
      </p:pic>
    </p:spTree>
    <p:extLst>
      <p:ext uri="{BB962C8B-B14F-4D97-AF65-F5344CB8AC3E}">
        <p14:creationId xmlns:p14="http://schemas.microsoft.com/office/powerpoint/2010/main" val="1384400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36940D-A0DB-31E3-C4B7-B36A4E9CE546}"/>
              </a:ext>
            </a:extLst>
          </p:cNvPr>
          <p:cNvSpPr txBox="1"/>
          <p:nvPr/>
        </p:nvSpPr>
        <p:spPr>
          <a:xfrm>
            <a:off x="1972491" y="2351782"/>
            <a:ext cx="9878578" cy="1077218"/>
          </a:xfrm>
          <a:prstGeom prst="rect">
            <a:avLst/>
          </a:prstGeom>
          <a:noFill/>
        </p:spPr>
        <p:txBody>
          <a:bodyPr wrap="square" rtlCol="0">
            <a:sp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Please feel free to reach out to me at </a:t>
            </a:r>
            <a:r>
              <a:rPr lang="en-US" sz="3200" dirty="0">
                <a:latin typeface="Calibri" panose="020F0502020204030204" pitchFamily="34" charset="0"/>
                <a:ea typeface="Calibri" panose="020F0502020204030204" pitchFamily="34" charset="0"/>
                <a:cs typeface="Calibri" panose="020F0502020204030204" pitchFamily="34" charset="0"/>
                <a:hlinkClick r:id="rId2"/>
              </a:rPr>
              <a:t>shakirtdossa@gmail.com</a:t>
            </a:r>
            <a:r>
              <a:rPr lang="en-US" sz="3200" dirty="0">
                <a:latin typeface="Calibri" panose="020F0502020204030204" pitchFamily="34" charset="0"/>
                <a:ea typeface="Calibri" panose="020F0502020204030204" pitchFamily="34" charset="0"/>
                <a:cs typeface="Calibri" panose="020F0502020204030204" pitchFamily="34" charset="0"/>
              </a:rPr>
              <a:t> for any questions about the app</a:t>
            </a:r>
            <a:endParaRPr lang="en-AE" sz="3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309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15F860A-F595-8964-D72D-FAC115C8F485}"/>
              </a:ext>
            </a:extLst>
          </p:cNvPr>
          <p:cNvSpPr>
            <a:spLocks noGrp="1"/>
          </p:cNvSpPr>
          <p:nvPr>
            <p:ph type="title"/>
          </p:nvPr>
        </p:nvSpPr>
        <p:spPr>
          <a:xfrm>
            <a:off x="4446317" y="2434256"/>
            <a:ext cx="9905998" cy="1478570"/>
          </a:xfrm>
        </p:spPr>
        <p:txBody>
          <a:bodyPr/>
          <a:lstStyle/>
          <a:p>
            <a:r>
              <a:rPr lang="en-US" dirty="0"/>
              <a:t>Thank you!</a:t>
            </a:r>
          </a:p>
        </p:txBody>
      </p:sp>
    </p:spTree>
    <p:extLst>
      <p:ext uri="{BB962C8B-B14F-4D97-AF65-F5344CB8AC3E}">
        <p14:creationId xmlns:p14="http://schemas.microsoft.com/office/powerpoint/2010/main" val="40176361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3.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626</TotalTime>
  <Words>374</Words>
  <Application>Microsoft Office PowerPoint</Application>
  <PresentationFormat>Widescreen</PresentationFormat>
  <Paragraphs>28</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Rockwell</vt:lpstr>
      <vt:lpstr>Tahoma</vt:lpstr>
      <vt:lpstr>Tw Cen MT</vt:lpstr>
      <vt:lpstr>Circuit</vt:lpstr>
      <vt:lpstr>Diabetes Prediction app</vt:lpstr>
      <vt:lpstr>contents</vt:lpstr>
      <vt:lpstr>Acknowledgments</vt:lpstr>
      <vt:lpstr>About ME…</vt:lpstr>
      <vt:lpstr>My internship journey</vt:lpstr>
      <vt:lpstr>About app…</vt:lpstr>
      <vt:lpstr>How to use it</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 Prediction app</dc:title>
  <dc:creator>Mohammed Shakir Tabrez Dossa</dc:creator>
  <cp:lastModifiedBy>Mohammed Shakir Tabrez Dossa</cp:lastModifiedBy>
  <cp:revision>3</cp:revision>
  <dcterms:created xsi:type="dcterms:W3CDTF">2022-12-09T11:23:40Z</dcterms:created>
  <dcterms:modified xsi:type="dcterms:W3CDTF">2023-01-07T16:26:41Z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